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aleway" panose="020B0503030101060003" pitchFamily="34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736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Handwritten Digit Recognition with MNIST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Recognizing handwritten digits is a fundamental problem in machine learning. The MNIST dataset provides a standard benchmark for this task. It has numerous applications in various industries.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C1D6F-1281-310B-3DE9-D67BAF77E180}"/>
              </a:ext>
            </a:extLst>
          </p:cNvPr>
          <p:cNvSpPr txBox="1"/>
          <p:nvPr/>
        </p:nvSpPr>
        <p:spPr>
          <a:xfrm>
            <a:off x="6144322" y="7225990"/>
            <a:ext cx="2798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22R11A6770</a:t>
            </a:r>
          </a:p>
          <a:p>
            <a:r>
              <a:rPr lang="en-IN" dirty="0"/>
              <a:t>22R11A6756</a:t>
            </a:r>
          </a:p>
          <a:p>
            <a:r>
              <a:rPr lang="en-IN" dirty="0"/>
              <a:t>23R11A62J6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7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Introduction to Handwritten Digit Recognition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333803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Automatic Digit Identification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2181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goal is to identify digits (0-9) from images automatically.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274" y="333803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Optical Character Recognition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42181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technology is crucial for Optical Character Recognition (OCR) systems.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802987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838349"/>
            <a:ext cx="2926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Handwriting Variability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3287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challenges arise from diverse handwriting styles.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FD7B28-2E3C-3091-0431-D693550CDC96}"/>
              </a:ext>
            </a:extLst>
          </p:cNvPr>
          <p:cNvSpPr/>
          <p:nvPr/>
        </p:nvSpPr>
        <p:spPr>
          <a:xfrm>
            <a:off x="12545122" y="7504771"/>
            <a:ext cx="1940312" cy="6244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990" y="417552"/>
            <a:ext cx="3783092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MNIST Dataset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5990" y="1192887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60K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9112568" y="1881307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Images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15990" y="2208490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60,000 images are used for training models.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5990" y="2980015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10K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112568" y="3668435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Images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015990" y="3995618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10,000 images are reserved for testing performance.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5990" y="4767143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28x28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9112568" y="5455563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Pixel Resolution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015990" y="5782747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image is 28x28 pixels and grayscale.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5990" y="6554272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99.79%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8928021" y="7242691"/>
            <a:ext cx="2260759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State-of-the-Art Accuracy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015990" y="7569875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highest reported accuracy on this dataset.</a:t>
            </a:r>
            <a:endParaRPr lang="en-US" sz="11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4365DB-9281-1A18-86FB-68F5D5A509F7}"/>
              </a:ext>
            </a:extLst>
          </p:cNvPr>
          <p:cNvSpPr/>
          <p:nvPr/>
        </p:nvSpPr>
        <p:spPr>
          <a:xfrm>
            <a:off x="12846205" y="7672039"/>
            <a:ext cx="1706136" cy="4993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88764"/>
            <a:ext cx="5353407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Architecture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79" y="1579007"/>
            <a:ext cx="1070610" cy="12848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41101" y="1793081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Convolution Layers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141101" y="2256115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extraction from images.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379" y="2863810"/>
            <a:ext cx="1070610" cy="12848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41101" y="3077885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Pooling Layers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141101" y="3540919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dimensionality and noise.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79" y="4148614"/>
            <a:ext cx="1070610" cy="1284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41101" y="4362688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Activation (ReLU)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141101" y="4825722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Introduces non-linearity.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379" y="5433417"/>
            <a:ext cx="1070610" cy="128480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41101" y="5647492"/>
            <a:ext cx="2909768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Fully Connected Layers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2141101" y="6110526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Final classification decisions.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749379" y="6959084"/>
            <a:ext cx="7645241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Convolutional Neural Networks (CNNs) are standard. Classic examples include LeNet-5, while modern approaches use Transformers.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34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the Model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86237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Loss Function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Categorical cross-entropy guides learning.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186237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Adam or SGD algorithms adjust weights.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186237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Metrics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Accuracy, Precision, and Recall measure performance.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4688919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482709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32745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generalization, preventing overfitting.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F23A48-6520-AA9C-EBD5-19FE23236B4D}"/>
              </a:ext>
            </a:extLst>
          </p:cNvPr>
          <p:cNvSpPr/>
          <p:nvPr/>
        </p:nvSpPr>
        <p:spPr>
          <a:xfrm>
            <a:off x="12768146" y="7761249"/>
            <a:ext cx="1761893" cy="3543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5066"/>
            <a:ext cx="59209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 and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0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 assesses correct predictions.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Confusion Matrix visualizes errors.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10821"/>
            <a:ext cx="3411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Benchmarks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Baseline accuracy: &gt;95% is common.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State-of-the-art: &gt;99% achievable.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315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Monitoring training versus validation performance helps identify overfitting.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63E44A-809B-D35E-1972-B3D3D4736D8F}"/>
              </a:ext>
            </a:extLst>
          </p:cNvPr>
          <p:cNvSpPr/>
          <p:nvPr/>
        </p:nvSpPr>
        <p:spPr>
          <a:xfrm>
            <a:off x="12801600" y="7750098"/>
            <a:ext cx="1717288" cy="3629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892" y="1019532"/>
            <a:ext cx="7668697" cy="624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Challenges and Future Directions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5892" y="1943814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3299" y="2151221"/>
            <a:ext cx="265509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Writing Style Variations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393299" y="2583299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Inconsistencies in handwriting pose a significant hurdle for robust recognition.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85892" y="331029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93299" y="351770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Occlusion and Noise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393299" y="3949779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Partially hidden or noisy images can degrade model performance.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85892" y="467677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93299" y="488418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Adversarial Attacks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393299" y="5316260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need improved robustness against malicious inputs.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85892" y="604325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93299" y="625066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Edge Deployment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393299" y="6682740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Future focus includes efficient deployment on low-power devices.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80B2A-2F11-427B-72E3-A031974394D0}"/>
              </a:ext>
            </a:extLst>
          </p:cNvPr>
          <p:cNvSpPr/>
          <p:nvPr/>
        </p:nvSpPr>
        <p:spPr>
          <a:xfrm>
            <a:off x="12901961" y="7772400"/>
            <a:ext cx="1605776" cy="37914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439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Applications and 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Postal Automation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Efficiently sorts mail by recognizing addresses.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Banking Operations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Automates check processing and detects fraud.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3556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General Image Recognition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Extends to broader computer vision tasks.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Gateway to Vision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MNIST is a foundational step for advanced computer vision.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6DFBEBC-3CFB-2CFE-C9C9-A4F9B8ADD4AC}"/>
              </a:ext>
            </a:extLst>
          </p:cNvPr>
          <p:cNvSpPr/>
          <p:nvPr/>
        </p:nvSpPr>
        <p:spPr>
          <a:xfrm>
            <a:off x="12612029" y="7560527"/>
            <a:ext cx="1906859" cy="56871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365</Words>
  <Application>Microsoft Office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Raleway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Ayaan Md</cp:lastModifiedBy>
  <cp:revision>3</cp:revision>
  <dcterms:created xsi:type="dcterms:W3CDTF">2025-06-06T06:54:48Z</dcterms:created>
  <dcterms:modified xsi:type="dcterms:W3CDTF">2025-06-06T07:07:07Z</dcterms:modified>
</cp:coreProperties>
</file>